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9519563" cy="43200638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1396" y="-17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8643" y="6069317"/>
            <a:ext cx="25251450" cy="10430151"/>
          </a:xfrm>
        </p:spPr>
        <p:txBody>
          <a:bodyPr/>
          <a:lstStyle>
            <a:lvl1pPr marL="0" indent="0" algn="ctr">
              <a:buNone/>
              <a:defRPr sz="7748"/>
            </a:lvl1pPr>
            <a:lvl2pPr marL="1475979" indent="0" algn="ctr">
              <a:buNone/>
              <a:defRPr sz="6457"/>
            </a:lvl2pPr>
            <a:lvl3pPr marL="2951958" indent="0" algn="ctr">
              <a:buNone/>
              <a:defRPr sz="5811"/>
            </a:lvl3pPr>
            <a:lvl4pPr marL="4427936" indent="0" algn="ctr">
              <a:buNone/>
              <a:defRPr sz="5165"/>
            </a:lvl4pPr>
            <a:lvl5pPr marL="5903915" indent="0" algn="ctr">
              <a:buNone/>
              <a:defRPr sz="5165"/>
            </a:lvl5pPr>
            <a:lvl6pPr marL="7379894" indent="0" algn="ctr">
              <a:buNone/>
              <a:defRPr sz="5165"/>
            </a:lvl6pPr>
            <a:lvl7pPr marL="8855873" indent="0" algn="ctr">
              <a:buNone/>
              <a:defRPr sz="5165"/>
            </a:lvl7pPr>
            <a:lvl8pPr marL="10331851" indent="0" algn="ctr">
              <a:buNone/>
              <a:defRPr sz="5165"/>
            </a:lvl8pPr>
            <a:lvl9pPr marL="11807830" indent="0" algn="ctr">
              <a:buNone/>
              <a:defRPr sz="5165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21-25 juin 2021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Transitions 2021 - Les transitions écologiques en transactions et actions"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Toulouse (France)</a:t>
            </a: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23F0690-47F5-4100-A9F3-636C6EE50C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7" y="0"/>
            <a:ext cx="3657600" cy="415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41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29470" y="11500170"/>
            <a:ext cx="12545814" cy="2741040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44279" y="11500170"/>
            <a:ext cx="12545814" cy="2741040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B074-0D68-4B10-A98D-2C736F249559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EE2E8-CFBF-4620-B28C-707A4D65B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7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315" y="2300044"/>
            <a:ext cx="25460623" cy="835012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3318" y="10590160"/>
            <a:ext cx="12488157" cy="5190073"/>
          </a:xfrm>
        </p:spPr>
        <p:txBody>
          <a:bodyPr anchor="b"/>
          <a:lstStyle>
            <a:lvl1pPr marL="0" indent="0">
              <a:buNone/>
              <a:defRPr sz="7748" b="1"/>
            </a:lvl1pPr>
            <a:lvl2pPr marL="1475979" indent="0">
              <a:buNone/>
              <a:defRPr sz="6457" b="1"/>
            </a:lvl2pPr>
            <a:lvl3pPr marL="2951958" indent="0">
              <a:buNone/>
              <a:defRPr sz="5811" b="1"/>
            </a:lvl3pPr>
            <a:lvl4pPr marL="4427936" indent="0">
              <a:buNone/>
              <a:defRPr sz="5165" b="1"/>
            </a:lvl4pPr>
            <a:lvl5pPr marL="5903915" indent="0">
              <a:buNone/>
              <a:defRPr sz="5165" b="1"/>
            </a:lvl5pPr>
            <a:lvl6pPr marL="7379894" indent="0">
              <a:buNone/>
              <a:defRPr sz="5165" b="1"/>
            </a:lvl6pPr>
            <a:lvl7pPr marL="8855873" indent="0">
              <a:buNone/>
              <a:defRPr sz="5165" b="1"/>
            </a:lvl7pPr>
            <a:lvl8pPr marL="10331851" indent="0">
              <a:buNone/>
              <a:defRPr sz="5165" b="1"/>
            </a:lvl8pPr>
            <a:lvl9pPr marL="11807830" indent="0">
              <a:buNone/>
              <a:defRPr sz="516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3318" y="15780233"/>
            <a:ext cx="12488157" cy="2321034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944280" y="10590160"/>
            <a:ext cx="12549659" cy="5190073"/>
          </a:xfrm>
        </p:spPr>
        <p:txBody>
          <a:bodyPr anchor="b"/>
          <a:lstStyle>
            <a:lvl1pPr marL="0" indent="0">
              <a:buNone/>
              <a:defRPr sz="7748" b="1"/>
            </a:lvl1pPr>
            <a:lvl2pPr marL="1475979" indent="0">
              <a:buNone/>
              <a:defRPr sz="6457" b="1"/>
            </a:lvl2pPr>
            <a:lvl3pPr marL="2951958" indent="0">
              <a:buNone/>
              <a:defRPr sz="5811" b="1"/>
            </a:lvl3pPr>
            <a:lvl4pPr marL="4427936" indent="0">
              <a:buNone/>
              <a:defRPr sz="5165" b="1"/>
            </a:lvl4pPr>
            <a:lvl5pPr marL="5903915" indent="0">
              <a:buNone/>
              <a:defRPr sz="5165" b="1"/>
            </a:lvl5pPr>
            <a:lvl6pPr marL="7379894" indent="0">
              <a:buNone/>
              <a:defRPr sz="5165" b="1"/>
            </a:lvl6pPr>
            <a:lvl7pPr marL="8855873" indent="0">
              <a:buNone/>
              <a:defRPr sz="5165" b="1"/>
            </a:lvl7pPr>
            <a:lvl8pPr marL="10331851" indent="0">
              <a:buNone/>
              <a:defRPr sz="5165" b="1"/>
            </a:lvl8pPr>
            <a:lvl9pPr marL="11807830" indent="0">
              <a:buNone/>
              <a:defRPr sz="516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944280" y="15780233"/>
            <a:ext cx="12549659" cy="2321034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B074-0D68-4B10-A98D-2C736F249559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EE2E8-CFBF-4620-B28C-707A4D65B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12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B074-0D68-4B10-A98D-2C736F249559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EE2E8-CFBF-4620-B28C-707A4D65B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13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B074-0D68-4B10-A98D-2C736F249559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EE2E8-CFBF-4620-B28C-707A4D65B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33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315" y="2880042"/>
            <a:ext cx="9520827" cy="10080149"/>
          </a:xfrm>
        </p:spPr>
        <p:txBody>
          <a:bodyPr anchor="b"/>
          <a:lstStyle>
            <a:lvl1pPr>
              <a:defRPr sz="1033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9659" y="6220102"/>
            <a:ext cx="14944279" cy="30700453"/>
          </a:xfrm>
        </p:spPr>
        <p:txBody>
          <a:bodyPr/>
          <a:lstStyle>
            <a:lvl1pPr>
              <a:defRPr sz="10331"/>
            </a:lvl1pPr>
            <a:lvl2pPr>
              <a:defRPr sz="9039"/>
            </a:lvl2pPr>
            <a:lvl3pPr>
              <a:defRPr sz="7748"/>
            </a:lvl3pPr>
            <a:lvl4pPr>
              <a:defRPr sz="6457"/>
            </a:lvl4pPr>
            <a:lvl5pPr>
              <a:defRPr sz="6457"/>
            </a:lvl5pPr>
            <a:lvl6pPr>
              <a:defRPr sz="6457"/>
            </a:lvl6pPr>
            <a:lvl7pPr>
              <a:defRPr sz="6457"/>
            </a:lvl7pPr>
            <a:lvl8pPr>
              <a:defRPr sz="6457"/>
            </a:lvl8pPr>
            <a:lvl9pPr>
              <a:defRPr sz="645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3315" y="12960191"/>
            <a:ext cx="9520827" cy="24010358"/>
          </a:xfrm>
        </p:spPr>
        <p:txBody>
          <a:bodyPr/>
          <a:lstStyle>
            <a:lvl1pPr marL="0" indent="0">
              <a:buNone/>
              <a:defRPr sz="5165"/>
            </a:lvl1pPr>
            <a:lvl2pPr marL="1475979" indent="0">
              <a:buNone/>
              <a:defRPr sz="4520"/>
            </a:lvl2pPr>
            <a:lvl3pPr marL="2951958" indent="0">
              <a:buNone/>
              <a:defRPr sz="3874"/>
            </a:lvl3pPr>
            <a:lvl4pPr marL="4427936" indent="0">
              <a:buNone/>
              <a:defRPr sz="3228"/>
            </a:lvl4pPr>
            <a:lvl5pPr marL="5903915" indent="0">
              <a:buNone/>
              <a:defRPr sz="3228"/>
            </a:lvl5pPr>
            <a:lvl6pPr marL="7379894" indent="0">
              <a:buNone/>
              <a:defRPr sz="3228"/>
            </a:lvl6pPr>
            <a:lvl7pPr marL="8855873" indent="0">
              <a:buNone/>
              <a:defRPr sz="3228"/>
            </a:lvl7pPr>
            <a:lvl8pPr marL="10331851" indent="0">
              <a:buNone/>
              <a:defRPr sz="3228"/>
            </a:lvl8pPr>
            <a:lvl9pPr marL="11807830" indent="0">
              <a:buNone/>
              <a:defRPr sz="322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B074-0D68-4B10-A98D-2C736F249559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EE2E8-CFBF-4620-B28C-707A4D65B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32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315" y="2880042"/>
            <a:ext cx="9520827" cy="10080149"/>
          </a:xfrm>
        </p:spPr>
        <p:txBody>
          <a:bodyPr anchor="b"/>
          <a:lstStyle>
            <a:lvl1pPr>
              <a:defRPr sz="1033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549659" y="6220102"/>
            <a:ext cx="14944279" cy="30700453"/>
          </a:xfrm>
        </p:spPr>
        <p:txBody>
          <a:bodyPr anchor="t"/>
          <a:lstStyle>
            <a:lvl1pPr marL="0" indent="0">
              <a:buNone/>
              <a:defRPr sz="10331"/>
            </a:lvl1pPr>
            <a:lvl2pPr marL="1475979" indent="0">
              <a:buNone/>
              <a:defRPr sz="9039"/>
            </a:lvl2pPr>
            <a:lvl3pPr marL="2951958" indent="0">
              <a:buNone/>
              <a:defRPr sz="7748"/>
            </a:lvl3pPr>
            <a:lvl4pPr marL="4427936" indent="0">
              <a:buNone/>
              <a:defRPr sz="6457"/>
            </a:lvl4pPr>
            <a:lvl5pPr marL="5903915" indent="0">
              <a:buNone/>
              <a:defRPr sz="6457"/>
            </a:lvl5pPr>
            <a:lvl6pPr marL="7379894" indent="0">
              <a:buNone/>
              <a:defRPr sz="6457"/>
            </a:lvl6pPr>
            <a:lvl7pPr marL="8855873" indent="0">
              <a:buNone/>
              <a:defRPr sz="6457"/>
            </a:lvl7pPr>
            <a:lvl8pPr marL="10331851" indent="0">
              <a:buNone/>
              <a:defRPr sz="6457"/>
            </a:lvl8pPr>
            <a:lvl9pPr marL="11807830" indent="0">
              <a:buNone/>
              <a:defRPr sz="645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3315" y="12960191"/>
            <a:ext cx="9520827" cy="24010358"/>
          </a:xfrm>
        </p:spPr>
        <p:txBody>
          <a:bodyPr/>
          <a:lstStyle>
            <a:lvl1pPr marL="0" indent="0">
              <a:buNone/>
              <a:defRPr sz="5165"/>
            </a:lvl1pPr>
            <a:lvl2pPr marL="1475979" indent="0">
              <a:buNone/>
              <a:defRPr sz="4520"/>
            </a:lvl2pPr>
            <a:lvl3pPr marL="2951958" indent="0">
              <a:buNone/>
              <a:defRPr sz="3874"/>
            </a:lvl3pPr>
            <a:lvl4pPr marL="4427936" indent="0">
              <a:buNone/>
              <a:defRPr sz="3228"/>
            </a:lvl4pPr>
            <a:lvl5pPr marL="5903915" indent="0">
              <a:buNone/>
              <a:defRPr sz="3228"/>
            </a:lvl5pPr>
            <a:lvl6pPr marL="7379894" indent="0">
              <a:buNone/>
              <a:defRPr sz="3228"/>
            </a:lvl6pPr>
            <a:lvl7pPr marL="8855873" indent="0">
              <a:buNone/>
              <a:defRPr sz="3228"/>
            </a:lvl7pPr>
            <a:lvl8pPr marL="10331851" indent="0">
              <a:buNone/>
              <a:defRPr sz="3228"/>
            </a:lvl8pPr>
            <a:lvl9pPr marL="11807830" indent="0">
              <a:buNone/>
              <a:defRPr sz="322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B074-0D68-4B10-A98D-2C736F249559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EE2E8-CFBF-4620-B28C-707A4D65B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17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B074-0D68-4B10-A98D-2C736F249559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EE2E8-CFBF-4620-B28C-707A4D65B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68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124939" y="2300034"/>
            <a:ext cx="6365156" cy="366105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29471" y="2300034"/>
            <a:ext cx="18726473" cy="366105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B074-0D68-4B10-A98D-2C736F249559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EE2E8-CFBF-4620-B28C-707A4D65B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22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29470" y="2300044"/>
            <a:ext cx="25460623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9470" y="11500170"/>
            <a:ext cx="25460623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29470" y="40040601"/>
            <a:ext cx="6641902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BB074-0D68-4B10-A98D-2C736F249559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78355" y="40040601"/>
            <a:ext cx="996285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848191" y="40040601"/>
            <a:ext cx="6641902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EE2E8-CFBF-4620-B28C-707A4D65B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93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l" defTabSz="2951958" rtl="0" eaLnBrk="1" latinLnBrk="0" hangingPunct="1">
        <a:lnSpc>
          <a:spcPct val="90000"/>
        </a:lnSpc>
        <a:spcBef>
          <a:spcPct val="0"/>
        </a:spcBef>
        <a:buNone/>
        <a:defRPr sz="142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7989" indent="-737989" algn="l" defTabSz="2951958" rtl="0" eaLnBrk="1" latinLnBrk="0" hangingPunct="1">
        <a:lnSpc>
          <a:spcPct val="90000"/>
        </a:lnSpc>
        <a:spcBef>
          <a:spcPts val="3228"/>
        </a:spcBef>
        <a:buFont typeface="Arial" panose="020B0604020202020204" pitchFamily="34" charset="0"/>
        <a:buChar char="•"/>
        <a:defRPr sz="9039" kern="1200">
          <a:solidFill>
            <a:schemeClr val="tx1"/>
          </a:solidFill>
          <a:latin typeface="+mn-lt"/>
          <a:ea typeface="+mn-ea"/>
          <a:cs typeface="+mn-cs"/>
        </a:defRPr>
      </a:lvl1pPr>
      <a:lvl2pPr marL="2213968" indent="-737989" algn="l" defTabSz="2951958" rtl="0" eaLnBrk="1" latinLnBrk="0" hangingPunct="1">
        <a:lnSpc>
          <a:spcPct val="90000"/>
        </a:lnSpc>
        <a:spcBef>
          <a:spcPts val="1614"/>
        </a:spcBef>
        <a:buFont typeface="Arial" panose="020B0604020202020204" pitchFamily="34" charset="0"/>
        <a:buChar char="•"/>
        <a:defRPr sz="7748" kern="1200">
          <a:solidFill>
            <a:schemeClr val="tx1"/>
          </a:solidFill>
          <a:latin typeface="+mn-lt"/>
          <a:ea typeface="+mn-ea"/>
          <a:cs typeface="+mn-cs"/>
        </a:defRPr>
      </a:lvl2pPr>
      <a:lvl3pPr marL="3689947" indent="-737989" algn="l" defTabSz="2951958" rtl="0" eaLnBrk="1" latinLnBrk="0" hangingPunct="1">
        <a:lnSpc>
          <a:spcPct val="90000"/>
        </a:lnSpc>
        <a:spcBef>
          <a:spcPts val="1614"/>
        </a:spcBef>
        <a:buFont typeface="Arial" panose="020B0604020202020204" pitchFamily="34" charset="0"/>
        <a:buChar char="•"/>
        <a:defRPr sz="6457" kern="1200">
          <a:solidFill>
            <a:schemeClr val="tx1"/>
          </a:solidFill>
          <a:latin typeface="+mn-lt"/>
          <a:ea typeface="+mn-ea"/>
          <a:cs typeface="+mn-cs"/>
        </a:defRPr>
      </a:lvl3pPr>
      <a:lvl4pPr marL="5165926" indent="-737989" algn="l" defTabSz="2951958" rtl="0" eaLnBrk="1" latinLnBrk="0" hangingPunct="1">
        <a:lnSpc>
          <a:spcPct val="90000"/>
        </a:lnSpc>
        <a:spcBef>
          <a:spcPts val="1614"/>
        </a:spcBef>
        <a:buFont typeface="Arial" panose="020B0604020202020204" pitchFamily="34" charset="0"/>
        <a:buChar char="•"/>
        <a:defRPr sz="5811" kern="1200">
          <a:solidFill>
            <a:schemeClr val="tx1"/>
          </a:solidFill>
          <a:latin typeface="+mn-lt"/>
          <a:ea typeface="+mn-ea"/>
          <a:cs typeface="+mn-cs"/>
        </a:defRPr>
      </a:lvl4pPr>
      <a:lvl5pPr marL="6641904" indent="-737989" algn="l" defTabSz="2951958" rtl="0" eaLnBrk="1" latinLnBrk="0" hangingPunct="1">
        <a:lnSpc>
          <a:spcPct val="90000"/>
        </a:lnSpc>
        <a:spcBef>
          <a:spcPts val="1614"/>
        </a:spcBef>
        <a:buFont typeface="Arial" panose="020B0604020202020204" pitchFamily="34" charset="0"/>
        <a:buChar char="•"/>
        <a:defRPr sz="5811" kern="1200">
          <a:solidFill>
            <a:schemeClr val="tx1"/>
          </a:solidFill>
          <a:latin typeface="+mn-lt"/>
          <a:ea typeface="+mn-ea"/>
          <a:cs typeface="+mn-cs"/>
        </a:defRPr>
      </a:lvl5pPr>
      <a:lvl6pPr marL="8117883" indent="-737989" algn="l" defTabSz="2951958" rtl="0" eaLnBrk="1" latinLnBrk="0" hangingPunct="1">
        <a:lnSpc>
          <a:spcPct val="90000"/>
        </a:lnSpc>
        <a:spcBef>
          <a:spcPts val="1614"/>
        </a:spcBef>
        <a:buFont typeface="Arial" panose="020B0604020202020204" pitchFamily="34" charset="0"/>
        <a:buChar char="•"/>
        <a:defRPr sz="5811" kern="1200">
          <a:solidFill>
            <a:schemeClr val="tx1"/>
          </a:solidFill>
          <a:latin typeface="+mn-lt"/>
          <a:ea typeface="+mn-ea"/>
          <a:cs typeface="+mn-cs"/>
        </a:defRPr>
      </a:lvl6pPr>
      <a:lvl7pPr marL="9593862" indent="-737989" algn="l" defTabSz="2951958" rtl="0" eaLnBrk="1" latinLnBrk="0" hangingPunct="1">
        <a:lnSpc>
          <a:spcPct val="90000"/>
        </a:lnSpc>
        <a:spcBef>
          <a:spcPts val="1614"/>
        </a:spcBef>
        <a:buFont typeface="Arial" panose="020B0604020202020204" pitchFamily="34" charset="0"/>
        <a:buChar char="•"/>
        <a:defRPr sz="5811" kern="1200">
          <a:solidFill>
            <a:schemeClr val="tx1"/>
          </a:solidFill>
          <a:latin typeface="+mn-lt"/>
          <a:ea typeface="+mn-ea"/>
          <a:cs typeface="+mn-cs"/>
        </a:defRPr>
      </a:lvl7pPr>
      <a:lvl8pPr marL="11069841" indent="-737989" algn="l" defTabSz="2951958" rtl="0" eaLnBrk="1" latinLnBrk="0" hangingPunct="1">
        <a:lnSpc>
          <a:spcPct val="90000"/>
        </a:lnSpc>
        <a:spcBef>
          <a:spcPts val="1614"/>
        </a:spcBef>
        <a:buFont typeface="Arial" panose="020B0604020202020204" pitchFamily="34" charset="0"/>
        <a:buChar char="•"/>
        <a:defRPr sz="5811" kern="1200">
          <a:solidFill>
            <a:schemeClr val="tx1"/>
          </a:solidFill>
          <a:latin typeface="+mn-lt"/>
          <a:ea typeface="+mn-ea"/>
          <a:cs typeface="+mn-cs"/>
        </a:defRPr>
      </a:lvl8pPr>
      <a:lvl9pPr marL="12545819" indent="-737989" algn="l" defTabSz="2951958" rtl="0" eaLnBrk="1" latinLnBrk="0" hangingPunct="1">
        <a:lnSpc>
          <a:spcPct val="90000"/>
        </a:lnSpc>
        <a:spcBef>
          <a:spcPts val="1614"/>
        </a:spcBef>
        <a:buFont typeface="Arial" panose="020B0604020202020204" pitchFamily="34" charset="0"/>
        <a:buChar char="•"/>
        <a:defRPr sz="58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1958" rtl="0" eaLnBrk="1" latinLnBrk="0" hangingPunct="1">
        <a:defRPr sz="5811" kern="1200">
          <a:solidFill>
            <a:schemeClr val="tx1"/>
          </a:solidFill>
          <a:latin typeface="+mn-lt"/>
          <a:ea typeface="+mn-ea"/>
          <a:cs typeface="+mn-cs"/>
        </a:defRPr>
      </a:lvl1pPr>
      <a:lvl2pPr marL="1475979" algn="l" defTabSz="2951958" rtl="0" eaLnBrk="1" latinLnBrk="0" hangingPunct="1">
        <a:defRPr sz="5811" kern="1200">
          <a:solidFill>
            <a:schemeClr val="tx1"/>
          </a:solidFill>
          <a:latin typeface="+mn-lt"/>
          <a:ea typeface="+mn-ea"/>
          <a:cs typeface="+mn-cs"/>
        </a:defRPr>
      </a:lvl2pPr>
      <a:lvl3pPr marL="2951958" algn="l" defTabSz="2951958" rtl="0" eaLnBrk="1" latinLnBrk="0" hangingPunct="1">
        <a:defRPr sz="5811" kern="1200">
          <a:solidFill>
            <a:schemeClr val="tx1"/>
          </a:solidFill>
          <a:latin typeface="+mn-lt"/>
          <a:ea typeface="+mn-ea"/>
          <a:cs typeface="+mn-cs"/>
        </a:defRPr>
      </a:lvl3pPr>
      <a:lvl4pPr marL="4427936" algn="l" defTabSz="2951958" rtl="0" eaLnBrk="1" latinLnBrk="0" hangingPunct="1">
        <a:defRPr sz="5811" kern="1200">
          <a:solidFill>
            <a:schemeClr val="tx1"/>
          </a:solidFill>
          <a:latin typeface="+mn-lt"/>
          <a:ea typeface="+mn-ea"/>
          <a:cs typeface="+mn-cs"/>
        </a:defRPr>
      </a:lvl4pPr>
      <a:lvl5pPr marL="5903915" algn="l" defTabSz="2951958" rtl="0" eaLnBrk="1" latinLnBrk="0" hangingPunct="1">
        <a:defRPr sz="5811" kern="1200">
          <a:solidFill>
            <a:schemeClr val="tx1"/>
          </a:solidFill>
          <a:latin typeface="+mn-lt"/>
          <a:ea typeface="+mn-ea"/>
          <a:cs typeface="+mn-cs"/>
        </a:defRPr>
      </a:lvl5pPr>
      <a:lvl6pPr marL="7379894" algn="l" defTabSz="2951958" rtl="0" eaLnBrk="1" latinLnBrk="0" hangingPunct="1">
        <a:defRPr sz="5811" kern="1200">
          <a:solidFill>
            <a:schemeClr val="tx1"/>
          </a:solidFill>
          <a:latin typeface="+mn-lt"/>
          <a:ea typeface="+mn-ea"/>
          <a:cs typeface="+mn-cs"/>
        </a:defRPr>
      </a:lvl6pPr>
      <a:lvl7pPr marL="8855873" algn="l" defTabSz="2951958" rtl="0" eaLnBrk="1" latinLnBrk="0" hangingPunct="1">
        <a:defRPr sz="5811" kern="1200">
          <a:solidFill>
            <a:schemeClr val="tx1"/>
          </a:solidFill>
          <a:latin typeface="+mn-lt"/>
          <a:ea typeface="+mn-ea"/>
          <a:cs typeface="+mn-cs"/>
        </a:defRPr>
      </a:lvl7pPr>
      <a:lvl8pPr marL="10331851" algn="l" defTabSz="2951958" rtl="0" eaLnBrk="1" latinLnBrk="0" hangingPunct="1">
        <a:defRPr sz="5811" kern="1200">
          <a:solidFill>
            <a:schemeClr val="tx1"/>
          </a:solidFill>
          <a:latin typeface="+mn-lt"/>
          <a:ea typeface="+mn-ea"/>
          <a:cs typeface="+mn-cs"/>
        </a:defRPr>
      </a:lvl8pPr>
      <a:lvl9pPr marL="11807830" algn="l" defTabSz="2951958" rtl="0" eaLnBrk="1" latinLnBrk="0" hangingPunct="1">
        <a:defRPr sz="58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0245D-9CED-4028-8FE6-C6C1F02082C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326183" y="2808750"/>
            <a:ext cx="25091629" cy="2300034"/>
          </a:xfrm>
        </p:spPr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C30086B-7A2C-441F-B9B2-C0B8C05944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4421" y="9158054"/>
            <a:ext cx="25893212" cy="3652198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fr-FR" dirty="0"/>
              <a:t>Contexte et objectifs</a:t>
            </a:r>
          </a:p>
          <a:p>
            <a:r>
              <a:rPr lang="fr-FR" sz="5400" i="1" dirty="0">
                <a:solidFill>
                  <a:srgbClr val="0033CC"/>
                </a:solidFill>
              </a:rPr>
              <a:t>Une centaine de mots pour présenter le contexte sociotechnique global, les concepts clefs…hypothèse éventuelle à tester….Vous posez le décor de votre étude ! Et poser les objectifs, questions </a:t>
            </a:r>
            <a:r>
              <a:rPr lang="fr-FR" sz="5400" i="1">
                <a:solidFill>
                  <a:srgbClr val="0033CC"/>
                </a:solidFill>
              </a:rPr>
              <a:t>scientifiques explorées. </a:t>
            </a:r>
            <a:endParaRPr lang="fr-FR" sz="5400" i="1" dirty="0">
              <a:solidFill>
                <a:srgbClr val="0033CC"/>
              </a:solidFill>
            </a:endParaRP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C6394E80-A07C-40C3-9993-8B5475F26C5A}"/>
              </a:ext>
            </a:extLst>
          </p:cNvPr>
          <p:cNvSpPr txBox="1">
            <a:spLocks/>
          </p:cNvSpPr>
          <p:nvPr/>
        </p:nvSpPr>
        <p:spPr>
          <a:xfrm>
            <a:off x="2326183" y="5644202"/>
            <a:ext cx="25251450" cy="33487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2951958" rtl="0" eaLnBrk="1" latinLnBrk="0" hangingPunct="1">
              <a:lnSpc>
                <a:spcPct val="90000"/>
              </a:lnSpc>
              <a:spcBef>
                <a:spcPts val="3228"/>
              </a:spcBef>
              <a:buFont typeface="Arial" panose="020B0604020202020204" pitchFamily="34" charset="0"/>
              <a:buNone/>
              <a:defRPr sz="77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79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64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958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8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936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915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894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873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851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830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800" dirty="0">
                <a:highlight>
                  <a:srgbClr val="FFFF00"/>
                </a:highlight>
              </a:rPr>
              <a:t>Auteurs</a:t>
            </a:r>
          </a:p>
          <a:p>
            <a:r>
              <a:rPr lang="fr-FR" sz="4800" dirty="0" err="1"/>
              <a:t>Folket</a:t>
            </a:r>
            <a:r>
              <a:rPr lang="fr-FR" sz="4800" dirty="0"/>
              <a:t> JP</a:t>
            </a:r>
            <a:r>
              <a:rPr lang="fr-FR" sz="4800" baseline="24000" dirty="0"/>
              <a:t>1</a:t>
            </a:r>
            <a:r>
              <a:rPr lang="fr-FR" sz="4800" dirty="0"/>
              <a:t>, </a:t>
            </a:r>
            <a:r>
              <a:rPr lang="fr-FR" sz="4800" dirty="0" err="1"/>
              <a:t>Gramt</a:t>
            </a:r>
            <a:r>
              <a:rPr lang="fr-FR" sz="4800" dirty="0"/>
              <a:t> C</a:t>
            </a:r>
            <a:r>
              <a:rPr lang="fr-FR" sz="4800" baseline="24000" dirty="0"/>
              <a:t>2</a:t>
            </a:r>
          </a:p>
          <a:p>
            <a:r>
              <a:rPr lang="fr-FR" sz="4800" dirty="0"/>
              <a:t>1 Laboratoire XY, Université d’Ouagadougou</a:t>
            </a:r>
          </a:p>
          <a:p>
            <a:r>
              <a:rPr lang="fr-FR" sz="4800" dirty="0"/>
              <a:t>2 Laboratoire YZ, CNRS, Université de Mirande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7C80B3B-EE00-4EFD-B143-09F3286585DE}"/>
              </a:ext>
            </a:extLst>
          </p:cNvPr>
          <p:cNvSpPr txBox="1"/>
          <p:nvPr/>
        </p:nvSpPr>
        <p:spPr>
          <a:xfrm>
            <a:off x="17084842" y="1491916"/>
            <a:ext cx="103670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highlight>
                  <a:srgbClr val="FFFF00"/>
                </a:highlight>
              </a:rPr>
              <a:t>Logos de votre laboratoire, organismes de tutelle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A829CE0D-604B-438F-B86B-CD8A956D62C6}"/>
              </a:ext>
            </a:extLst>
          </p:cNvPr>
          <p:cNvSpPr txBox="1">
            <a:spLocks/>
          </p:cNvSpPr>
          <p:nvPr/>
        </p:nvSpPr>
        <p:spPr>
          <a:xfrm>
            <a:off x="1684421" y="13215961"/>
            <a:ext cx="25893212" cy="838435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2951958" rtl="0" eaLnBrk="1" latinLnBrk="0" hangingPunct="1">
              <a:lnSpc>
                <a:spcPct val="90000"/>
              </a:lnSpc>
              <a:spcBef>
                <a:spcPts val="3228"/>
              </a:spcBef>
              <a:buFont typeface="Arial" panose="020B0604020202020204" pitchFamily="34" charset="0"/>
              <a:buNone/>
              <a:defRPr sz="77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79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64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958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8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936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915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894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873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851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830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Matériel et méthodes</a:t>
            </a:r>
          </a:p>
          <a:p>
            <a:pPr lvl="0"/>
            <a:r>
              <a:rPr lang="fr-FR" sz="5400" i="1" dirty="0">
                <a:solidFill>
                  <a:srgbClr val="0033CC"/>
                </a:solidFill>
              </a:rPr>
              <a:t>Vous présentez la façon dont les données ont été acquises (mesures, enquêtes de terrain…). Vous justifiez des choix et pouvez citer des références bibliographiques.</a:t>
            </a:r>
          </a:p>
          <a:p>
            <a:endParaRPr lang="fr-FR" dirty="0"/>
          </a:p>
          <a:p>
            <a:endParaRPr lang="fr-FR" sz="5400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ACF4C80E-7258-4A91-ACBA-B7AB0156D9E7}"/>
              </a:ext>
            </a:extLst>
          </p:cNvPr>
          <p:cNvSpPr txBox="1">
            <a:spLocks/>
          </p:cNvSpPr>
          <p:nvPr/>
        </p:nvSpPr>
        <p:spPr>
          <a:xfrm>
            <a:off x="1684421" y="22246658"/>
            <a:ext cx="25813301" cy="133317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2951958" rtl="0" eaLnBrk="1" latinLnBrk="0" hangingPunct="1">
              <a:lnSpc>
                <a:spcPct val="90000"/>
              </a:lnSpc>
              <a:spcBef>
                <a:spcPts val="3228"/>
              </a:spcBef>
              <a:buFont typeface="Arial" panose="020B0604020202020204" pitchFamily="34" charset="0"/>
              <a:buNone/>
              <a:defRPr sz="77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79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64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958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8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936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915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894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873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851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830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Résultats et Discussion</a:t>
            </a:r>
          </a:p>
          <a:p>
            <a:pPr lvl="0"/>
            <a:r>
              <a:rPr lang="fr-FR" sz="5400" i="1" dirty="0">
                <a:solidFill>
                  <a:srgbClr val="0033CC"/>
                </a:solidFill>
              </a:rPr>
              <a:t>Quels résultats, quelles tendances observées et interprétations sur les mécanismes en jeu, les dynamiques sociales en action…Comparaison avec les études précédentes sur ce sujet.</a:t>
            </a:r>
          </a:p>
          <a:p>
            <a:endParaRPr lang="fr-FR" dirty="0"/>
          </a:p>
          <a:p>
            <a:endParaRPr lang="fr-FR" sz="5400" dirty="0"/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6BA9C2D1-21A8-49DE-B122-0EA2577D6637}"/>
              </a:ext>
            </a:extLst>
          </p:cNvPr>
          <p:cNvSpPr txBox="1">
            <a:spLocks/>
          </p:cNvSpPr>
          <p:nvPr/>
        </p:nvSpPr>
        <p:spPr>
          <a:xfrm>
            <a:off x="1684421" y="36187511"/>
            <a:ext cx="25813301" cy="25239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2951958" rtl="0" eaLnBrk="1" latinLnBrk="0" hangingPunct="1">
              <a:lnSpc>
                <a:spcPct val="90000"/>
              </a:lnSpc>
              <a:spcBef>
                <a:spcPts val="3228"/>
              </a:spcBef>
              <a:buFont typeface="Arial" panose="020B0604020202020204" pitchFamily="34" charset="0"/>
              <a:buNone/>
              <a:defRPr sz="77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79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64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958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8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936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915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894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873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851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830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Conclusions &amp; Perspectives</a:t>
            </a:r>
          </a:p>
          <a:p>
            <a:endParaRPr lang="fr-FR" sz="540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CA02F57-DB0E-4817-BBFB-3D0EB2609FF3}"/>
              </a:ext>
            </a:extLst>
          </p:cNvPr>
          <p:cNvSpPr txBox="1">
            <a:spLocks/>
          </p:cNvSpPr>
          <p:nvPr/>
        </p:nvSpPr>
        <p:spPr>
          <a:xfrm>
            <a:off x="1684421" y="39128029"/>
            <a:ext cx="25813301" cy="1981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2951958" rtl="0" eaLnBrk="1" latinLnBrk="0" hangingPunct="1">
              <a:lnSpc>
                <a:spcPct val="90000"/>
              </a:lnSpc>
              <a:spcBef>
                <a:spcPts val="3228"/>
              </a:spcBef>
              <a:buFont typeface="Arial" panose="020B0604020202020204" pitchFamily="34" charset="0"/>
              <a:buNone/>
              <a:defRPr sz="77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5979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64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1958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8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7936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3915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79894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5873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1851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7830" indent="0" algn="ctr" defTabSz="2951958" rtl="0" eaLnBrk="1" latinLnBrk="0" hangingPunct="1">
              <a:lnSpc>
                <a:spcPct val="90000"/>
              </a:lnSpc>
              <a:spcBef>
                <a:spcPts val="1614"/>
              </a:spcBef>
              <a:buFont typeface="Arial" panose="020B0604020202020204" pitchFamily="34" charset="0"/>
              <a:buNone/>
              <a:defRPr sz="5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dirty="0"/>
              <a:t>4-5 Références bibliographiques    </a:t>
            </a:r>
          </a:p>
          <a:p>
            <a:endParaRPr lang="en-US" sz="400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83BFF7A-25F9-4F8F-868A-206046B8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29470" y="40858743"/>
            <a:ext cx="6641902" cy="230003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21-25 juin 2021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56CCBC5-1571-42E2-9A21-0B26EF53A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60168" y="40858743"/>
            <a:ext cx="16844211" cy="230003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Transitions 2021 - Les transitions écologiques en transactions et actions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DDDE5CB-8919-470E-BBC8-420AA73A3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848191" y="40858743"/>
            <a:ext cx="6641902" cy="230003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Toulouse (France)</a:t>
            </a:r>
          </a:p>
        </p:txBody>
      </p:sp>
    </p:spTree>
    <p:extLst>
      <p:ext uri="{BB962C8B-B14F-4D97-AF65-F5344CB8AC3E}">
        <p14:creationId xmlns:p14="http://schemas.microsoft.com/office/powerpoint/2010/main" val="13414908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157</Words>
  <Application>Microsoft Office PowerPoint</Application>
  <PresentationFormat>Personnalisé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Titre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Cyril Feidt</dc:creator>
  <cp:lastModifiedBy>dumat camille</cp:lastModifiedBy>
  <cp:revision>11</cp:revision>
  <cp:lastPrinted>2021-05-31T09:49:00Z</cp:lastPrinted>
  <dcterms:created xsi:type="dcterms:W3CDTF">2021-05-31T09:22:35Z</dcterms:created>
  <dcterms:modified xsi:type="dcterms:W3CDTF">2021-06-02T09:55:04Z</dcterms:modified>
</cp:coreProperties>
</file>